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30" r:id="rId2"/>
    <p:sldId id="258" r:id="rId3"/>
    <p:sldId id="282" r:id="rId4"/>
    <p:sldId id="260" r:id="rId5"/>
    <p:sldId id="327" r:id="rId6"/>
    <p:sldId id="328" r:id="rId7"/>
    <p:sldId id="329" r:id="rId8"/>
    <p:sldId id="261" r:id="rId9"/>
    <p:sldId id="263" r:id="rId10"/>
    <p:sldId id="313" r:id="rId11"/>
    <p:sldId id="297" r:id="rId12"/>
    <p:sldId id="315" r:id="rId13"/>
    <p:sldId id="318" r:id="rId14"/>
    <p:sldId id="264" r:id="rId15"/>
    <p:sldId id="332" r:id="rId16"/>
    <p:sldId id="333" r:id="rId17"/>
    <p:sldId id="331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ustomXml" Target="../customXml/item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ers, Stephen" userId="562059a4-d9bf-4414-8cdf-b57227ac0d79" providerId="ADAL" clId="{405D154B-CB5F-408F-B943-E113928AE85C}"/>
    <pc:docChg chg="undo redo custSel mod addSld delSld modSld">
      <pc:chgData name="Shivers, Stephen" userId="562059a4-d9bf-4414-8cdf-b57227ac0d79" providerId="ADAL" clId="{405D154B-CB5F-408F-B943-E113928AE85C}" dt="2021-03-24T18:26:31.678" v="184" actId="1037"/>
      <pc:docMkLst>
        <pc:docMk/>
      </pc:docMkLst>
      <pc:sldChg chg="modSp mod">
        <pc:chgData name="Shivers, Stephen" userId="562059a4-d9bf-4414-8cdf-b57227ac0d79" providerId="ADAL" clId="{405D154B-CB5F-408F-B943-E113928AE85C}" dt="2021-03-11T19:31:42.943" v="8" actId="20577"/>
        <pc:sldMkLst>
          <pc:docMk/>
          <pc:sldMk cId="3409003137" sldId="258"/>
        </pc:sldMkLst>
        <pc:spChg chg="mod">
          <ac:chgData name="Shivers, Stephen" userId="562059a4-d9bf-4414-8cdf-b57227ac0d79" providerId="ADAL" clId="{405D154B-CB5F-408F-B943-E113928AE85C}" dt="2021-03-11T19:31:42.943" v="8" actId="20577"/>
          <ac:spMkLst>
            <pc:docMk/>
            <pc:sldMk cId="3409003137" sldId="258"/>
            <ac:spMk id="3" creationId="{00000000-0000-0000-0000-000000000000}"/>
          </ac:spMkLst>
        </pc:spChg>
      </pc:sldChg>
      <pc:sldChg chg="add del">
        <pc:chgData name="Shivers, Stephen" userId="562059a4-d9bf-4414-8cdf-b57227ac0d79" providerId="ADAL" clId="{405D154B-CB5F-408F-B943-E113928AE85C}" dt="2021-03-11T19:34:06.175" v="74" actId="2696"/>
        <pc:sldMkLst>
          <pc:docMk/>
          <pc:sldMk cId="3118477226" sldId="259"/>
        </pc:sldMkLst>
      </pc:sldChg>
      <pc:sldChg chg="modSp mod">
        <pc:chgData name="Shivers, Stephen" userId="562059a4-d9bf-4414-8cdf-b57227ac0d79" providerId="ADAL" clId="{405D154B-CB5F-408F-B943-E113928AE85C}" dt="2021-03-11T19:34:04.465" v="72" actId="6549"/>
        <pc:sldMkLst>
          <pc:docMk/>
          <pc:sldMk cId="135109266" sldId="260"/>
        </pc:sldMkLst>
        <pc:spChg chg="mod">
          <ac:chgData name="Shivers, Stephen" userId="562059a4-d9bf-4414-8cdf-b57227ac0d79" providerId="ADAL" clId="{405D154B-CB5F-408F-B943-E113928AE85C}" dt="2021-03-11T19:34:04.465" v="72" actId="6549"/>
          <ac:spMkLst>
            <pc:docMk/>
            <pc:sldMk cId="135109266" sldId="260"/>
            <ac:spMk id="3" creationId="{00000000-0000-0000-0000-000000000000}"/>
          </ac:spMkLst>
        </pc:spChg>
      </pc:sldChg>
      <pc:sldChg chg="addSp delSp modSp mod delAnim modAnim">
        <pc:chgData name="Shivers, Stephen" userId="562059a4-d9bf-4414-8cdf-b57227ac0d79" providerId="ADAL" clId="{405D154B-CB5F-408F-B943-E113928AE85C}" dt="2021-03-24T18:26:31.678" v="184" actId="1037"/>
        <pc:sldMkLst>
          <pc:docMk/>
          <pc:sldMk cId="851150413" sldId="261"/>
        </pc:sldMkLst>
        <pc:spChg chg="del">
          <ac:chgData name="Shivers, Stephen" userId="562059a4-d9bf-4414-8cdf-b57227ac0d79" providerId="ADAL" clId="{405D154B-CB5F-408F-B943-E113928AE85C}" dt="2021-03-24T18:26:04.695" v="165" actId="478"/>
          <ac:spMkLst>
            <pc:docMk/>
            <pc:sldMk cId="851150413" sldId="261"/>
            <ac:spMk id="6" creationId="{5AD32F09-8F36-4E7B-90D8-4159CBD403DA}"/>
          </ac:spMkLst>
        </pc:spChg>
        <pc:spChg chg="add mod">
          <ac:chgData name="Shivers, Stephen" userId="562059a4-d9bf-4414-8cdf-b57227ac0d79" providerId="ADAL" clId="{405D154B-CB5F-408F-B943-E113928AE85C}" dt="2021-03-24T18:26:31.678" v="184" actId="1037"/>
          <ac:spMkLst>
            <pc:docMk/>
            <pc:sldMk cId="851150413" sldId="261"/>
            <ac:spMk id="10" creationId="{A4C9D341-AA8D-4C56-8E05-8AC6FB541B66}"/>
          </ac:spMkLst>
        </pc:spChg>
        <pc:spChg chg="del">
          <ac:chgData name="Shivers, Stephen" userId="562059a4-d9bf-4414-8cdf-b57227ac0d79" providerId="ADAL" clId="{405D154B-CB5F-408F-B943-E113928AE85C}" dt="2021-03-11T20:21:29.685" v="92" actId="478"/>
          <ac:spMkLst>
            <pc:docMk/>
            <pc:sldMk cId="851150413" sldId="261"/>
            <ac:spMk id="10" creationId="{BC90014B-3CAF-4490-B163-518375161682}"/>
          </ac:spMkLst>
        </pc:spChg>
        <pc:spChg chg="del">
          <ac:chgData name="Shivers, Stephen" userId="562059a4-d9bf-4414-8cdf-b57227ac0d79" providerId="ADAL" clId="{405D154B-CB5F-408F-B943-E113928AE85C}" dt="2021-03-24T18:26:03.037" v="164" actId="478"/>
          <ac:spMkLst>
            <pc:docMk/>
            <pc:sldMk cId="851150413" sldId="261"/>
            <ac:spMk id="11" creationId="{A50590A2-AA92-49CB-8EFB-4251CC223C52}"/>
          </ac:spMkLst>
        </pc:spChg>
      </pc:sldChg>
      <pc:sldChg chg="addSp delSp modSp mod setBg setClrOvrMap">
        <pc:chgData name="Shivers, Stephen" userId="562059a4-d9bf-4414-8cdf-b57227ac0d79" providerId="ADAL" clId="{405D154B-CB5F-408F-B943-E113928AE85C}" dt="2021-03-23T21:07:47.211" v="161" actId="20577"/>
        <pc:sldMkLst>
          <pc:docMk/>
          <pc:sldMk cId="2754703225" sldId="264"/>
        </pc:sldMkLst>
        <pc:spChg chg="mod">
          <ac:chgData name="Shivers, Stephen" userId="562059a4-d9bf-4414-8cdf-b57227ac0d79" providerId="ADAL" clId="{405D154B-CB5F-408F-B943-E113928AE85C}" dt="2021-03-23T21:07:47.211" v="161" actId="20577"/>
          <ac:spMkLst>
            <pc:docMk/>
            <pc:sldMk cId="2754703225" sldId="264"/>
            <ac:spMk id="2" creationId="{00000000-0000-0000-0000-000000000000}"/>
          </ac:spMkLst>
        </pc:spChg>
        <pc:spChg chg="add del">
          <ac:chgData name="Shivers, Stephen" userId="562059a4-d9bf-4414-8cdf-b57227ac0d79" providerId="ADAL" clId="{405D154B-CB5F-408F-B943-E113928AE85C}" dt="2021-03-23T21:03:28.329" v="143" actId="26606"/>
          <ac:spMkLst>
            <pc:docMk/>
            <pc:sldMk cId="2754703225" sldId="264"/>
            <ac:spMk id="9" creationId="{8BACA782-56D1-4EE7-B9B9-0E9E1672B24E}"/>
          </ac:spMkLst>
        </pc:spChg>
        <pc:spChg chg="add del">
          <ac:chgData name="Shivers, Stephen" userId="562059a4-d9bf-4414-8cdf-b57227ac0d79" providerId="ADAL" clId="{405D154B-CB5F-408F-B943-E113928AE85C}" dt="2021-03-23T21:03:28.329" v="143" actId="26606"/>
          <ac:spMkLst>
            <pc:docMk/>
            <pc:sldMk cId="2754703225" sldId="264"/>
            <ac:spMk id="12" creationId="{2C6A2225-94AF-4BC4-98F4-77746E7B10A9}"/>
          </ac:spMkLst>
        </pc:spChg>
        <pc:spChg chg="add del">
          <ac:chgData name="Shivers, Stephen" userId="562059a4-d9bf-4414-8cdf-b57227ac0d79" providerId="ADAL" clId="{405D154B-CB5F-408F-B943-E113928AE85C}" dt="2021-03-23T21:03:28.329" v="143" actId="26606"/>
          <ac:spMkLst>
            <pc:docMk/>
            <pc:sldMk cId="2754703225" sldId="264"/>
            <ac:spMk id="14" creationId="{46EA0402-5843-4D53-BF9C-BE7205812062}"/>
          </ac:spMkLst>
        </pc:spChg>
        <pc:spChg chg="add del">
          <ac:chgData name="Shivers, Stephen" userId="562059a4-d9bf-4414-8cdf-b57227ac0d79" providerId="ADAL" clId="{405D154B-CB5F-408F-B943-E113928AE85C}" dt="2021-03-23T21:03:28.329" v="143" actId="26606"/>
          <ac:spMkLst>
            <pc:docMk/>
            <pc:sldMk cId="2754703225" sldId="264"/>
            <ac:spMk id="16" creationId="{648F5915-2CE1-4F74-88C5-D4366893D2DF}"/>
          </ac:spMkLst>
        </pc:spChg>
        <pc:spChg chg="add del">
          <ac:chgData name="Shivers, Stephen" userId="562059a4-d9bf-4414-8cdf-b57227ac0d79" providerId="ADAL" clId="{405D154B-CB5F-408F-B943-E113928AE85C}" dt="2021-03-23T21:03:28.329" v="143" actId="26606"/>
          <ac:spMkLst>
            <pc:docMk/>
            <pc:sldMk cId="2754703225" sldId="264"/>
            <ac:spMk id="18" creationId="{91B43EC4-7D6F-44CA-82DD-103883D2366B}"/>
          </ac:spMkLst>
        </pc:spChg>
        <pc:picChg chg="add del mod replId">
          <ac:chgData name="Shivers, Stephen" userId="562059a4-d9bf-4414-8cdf-b57227ac0d79" providerId="ADAL" clId="{405D154B-CB5F-408F-B943-E113928AE85C}" dt="2021-03-23T21:05:14.799" v="146" actId="14826"/>
          <ac:picMkLst>
            <pc:docMk/>
            <pc:sldMk cId="2754703225" sldId="264"/>
            <ac:picMk id="4" creationId="{00000000-0000-0000-0000-000000000000}"/>
          </ac:picMkLst>
        </pc:picChg>
        <pc:picChg chg="add mod">
          <ac:chgData name="Shivers, Stephen" userId="562059a4-d9bf-4414-8cdf-b57227ac0d79" providerId="ADAL" clId="{405D154B-CB5F-408F-B943-E113928AE85C}" dt="2021-03-23T21:07:26.695" v="150" actId="14100"/>
          <ac:picMkLst>
            <pc:docMk/>
            <pc:sldMk cId="2754703225" sldId="264"/>
            <ac:picMk id="5" creationId="{A490CE9D-2124-4818-A520-0808C39A6B88}"/>
          </ac:picMkLst>
        </pc:picChg>
      </pc:sldChg>
      <pc:sldChg chg="del">
        <pc:chgData name="Shivers, Stephen" userId="562059a4-d9bf-4414-8cdf-b57227ac0d79" providerId="ADAL" clId="{405D154B-CB5F-408F-B943-E113928AE85C}" dt="2021-03-15T19:10:22.841" v="94" actId="2696"/>
        <pc:sldMkLst>
          <pc:docMk/>
          <pc:sldMk cId="301655382" sldId="270"/>
        </pc:sldMkLst>
      </pc:sldChg>
      <pc:sldChg chg="modSp mod">
        <pc:chgData name="Shivers, Stephen" userId="562059a4-d9bf-4414-8cdf-b57227ac0d79" providerId="ADAL" clId="{405D154B-CB5F-408F-B943-E113928AE85C}" dt="2021-03-11T20:20:02.267" v="91" actId="20577"/>
        <pc:sldMkLst>
          <pc:docMk/>
          <pc:sldMk cId="2225745428" sldId="277"/>
        </pc:sldMkLst>
        <pc:spChg chg="mod">
          <ac:chgData name="Shivers, Stephen" userId="562059a4-d9bf-4414-8cdf-b57227ac0d79" providerId="ADAL" clId="{405D154B-CB5F-408F-B943-E113928AE85C}" dt="2021-03-11T20:20:02.267" v="91" actId="20577"/>
          <ac:spMkLst>
            <pc:docMk/>
            <pc:sldMk cId="2225745428" sldId="277"/>
            <ac:spMk id="3" creationId="{00000000-0000-0000-0000-000000000000}"/>
          </ac:spMkLst>
        </pc:spChg>
      </pc:sldChg>
      <pc:sldChg chg="addSp delSp modSp mod">
        <pc:chgData name="Shivers, Stephen" userId="562059a4-d9bf-4414-8cdf-b57227ac0d79" providerId="ADAL" clId="{405D154B-CB5F-408F-B943-E113928AE85C}" dt="2021-03-11T19:33:28.556" v="32"/>
        <pc:sldMkLst>
          <pc:docMk/>
          <pc:sldMk cId="3554019623" sldId="282"/>
        </pc:sldMkLst>
        <pc:spChg chg="mod">
          <ac:chgData name="Shivers, Stephen" userId="562059a4-d9bf-4414-8cdf-b57227ac0d79" providerId="ADAL" clId="{405D154B-CB5F-408F-B943-E113928AE85C}" dt="2021-03-11T19:32:25.406" v="28" actId="20577"/>
          <ac:spMkLst>
            <pc:docMk/>
            <pc:sldMk cId="3554019623" sldId="282"/>
            <ac:spMk id="2" creationId="{00000000-0000-0000-0000-000000000000}"/>
          </ac:spMkLst>
        </pc:spChg>
        <pc:spChg chg="mod">
          <ac:chgData name="Shivers, Stephen" userId="562059a4-d9bf-4414-8cdf-b57227ac0d79" providerId="ADAL" clId="{405D154B-CB5F-408F-B943-E113928AE85C}" dt="2021-03-11T19:32:17.570" v="13" actId="27636"/>
          <ac:spMkLst>
            <pc:docMk/>
            <pc:sldMk cId="3554019623" sldId="282"/>
            <ac:spMk id="3" creationId="{00000000-0000-0000-0000-000000000000}"/>
          </ac:spMkLst>
        </pc:spChg>
        <pc:spChg chg="del">
          <ac:chgData name="Shivers, Stephen" userId="562059a4-d9bf-4414-8cdf-b57227ac0d79" providerId="ADAL" clId="{405D154B-CB5F-408F-B943-E113928AE85C}" dt="2021-03-11T19:33:05.926" v="30" actId="478"/>
          <ac:spMkLst>
            <pc:docMk/>
            <pc:sldMk cId="3554019623" sldId="282"/>
            <ac:spMk id="5" creationId="{00000000-0000-0000-0000-000000000000}"/>
          </ac:spMkLst>
        </pc:spChg>
        <pc:spChg chg="add mod">
          <ac:chgData name="Shivers, Stephen" userId="562059a4-d9bf-4414-8cdf-b57227ac0d79" providerId="ADAL" clId="{405D154B-CB5F-408F-B943-E113928AE85C}" dt="2021-03-11T19:33:28.556" v="32"/>
          <ac:spMkLst>
            <pc:docMk/>
            <pc:sldMk cId="3554019623" sldId="282"/>
            <ac:spMk id="7" creationId="{12C3C7F5-5A4A-4897-9128-BB48ED1503DE}"/>
          </ac:spMkLst>
        </pc:spChg>
        <pc:picChg chg="del">
          <ac:chgData name="Shivers, Stephen" userId="562059a4-d9bf-4414-8cdf-b57227ac0d79" providerId="ADAL" clId="{405D154B-CB5F-408F-B943-E113928AE85C}" dt="2021-03-11T19:33:04.353" v="29" actId="478"/>
          <ac:picMkLst>
            <pc:docMk/>
            <pc:sldMk cId="3554019623" sldId="282"/>
            <ac:picMk id="4" creationId="{00000000-0000-0000-0000-000000000000}"/>
          </ac:picMkLst>
        </pc:picChg>
        <pc:picChg chg="add mod">
          <ac:chgData name="Shivers, Stephen" userId="562059a4-d9bf-4414-8cdf-b57227ac0d79" providerId="ADAL" clId="{405D154B-CB5F-408F-B943-E113928AE85C}" dt="2021-03-11T19:33:20.687" v="31"/>
          <ac:picMkLst>
            <pc:docMk/>
            <pc:sldMk cId="3554019623" sldId="282"/>
            <ac:picMk id="6" creationId="{FC279284-5030-4995-A0B5-7748672FEA38}"/>
          </ac:picMkLst>
        </pc:picChg>
      </pc:sldChg>
      <pc:sldChg chg="modSp">
        <pc:chgData name="Shivers, Stephen" userId="562059a4-d9bf-4414-8cdf-b57227ac0d79" providerId="ADAL" clId="{405D154B-CB5F-408F-B943-E113928AE85C}" dt="2021-03-11T20:35:17.025" v="93" actId="14826"/>
        <pc:sldMkLst>
          <pc:docMk/>
          <pc:sldMk cId="2194247837" sldId="297"/>
        </pc:sldMkLst>
        <pc:picChg chg="mod">
          <ac:chgData name="Shivers, Stephen" userId="562059a4-d9bf-4414-8cdf-b57227ac0d79" providerId="ADAL" clId="{405D154B-CB5F-408F-B943-E113928AE85C}" dt="2021-03-11T20:35:17.025" v="93" actId="14826"/>
          <ac:picMkLst>
            <pc:docMk/>
            <pc:sldMk cId="2194247837" sldId="297"/>
            <ac:picMk id="4" creationId="{00000000-0000-0000-0000-000000000000}"/>
          </ac:picMkLst>
        </pc:picChg>
      </pc:sldChg>
      <pc:sldChg chg="modSp">
        <pc:chgData name="Shivers, Stephen" userId="562059a4-d9bf-4414-8cdf-b57227ac0d79" providerId="ADAL" clId="{405D154B-CB5F-408F-B943-E113928AE85C}" dt="2021-03-19T17:49:13.138" v="96" actId="14826"/>
        <pc:sldMkLst>
          <pc:docMk/>
          <pc:sldMk cId="3755619494" sldId="315"/>
        </pc:sldMkLst>
        <pc:picChg chg="mod">
          <ac:chgData name="Shivers, Stephen" userId="562059a4-d9bf-4414-8cdf-b57227ac0d79" providerId="ADAL" clId="{405D154B-CB5F-408F-B943-E113928AE85C}" dt="2021-03-19T17:49:13.138" v="96" actId="14826"/>
          <ac:picMkLst>
            <pc:docMk/>
            <pc:sldMk cId="3755619494" sldId="315"/>
            <ac:picMk id="4" creationId="{00000000-0000-0000-0000-000000000000}"/>
          </ac:picMkLst>
        </pc:picChg>
      </pc:sldChg>
      <pc:sldChg chg="del">
        <pc:chgData name="Shivers, Stephen" userId="562059a4-d9bf-4414-8cdf-b57227ac0d79" providerId="ADAL" clId="{405D154B-CB5F-408F-B943-E113928AE85C}" dt="2021-03-23T21:08:42.783" v="162" actId="47"/>
        <pc:sldMkLst>
          <pc:docMk/>
          <pc:sldMk cId="4274389293" sldId="320"/>
        </pc:sldMkLst>
      </pc:sldChg>
      <pc:sldChg chg="del">
        <pc:chgData name="Shivers, Stephen" userId="562059a4-d9bf-4414-8cdf-b57227ac0d79" providerId="ADAL" clId="{405D154B-CB5F-408F-B943-E113928AE85C}" dt="2021-03-23T21:08:43.779" v="163" actId="47"/>
        <pc:sldMkLst>
          <pc:docMk/>
          <pc:sldMk cId="3817549478" sldId="321"/>
        </pc:sldMkLst>
      </pc:sldChg>
      <pc:sldChg chg="del">
        <pc:chgData name="Shivers, Stephen" userId="562059a4-d9bf-4414-8cdf-b57227ac0d79" providerId="ADAL" clId="{405D154B-CB5F-408F-B943-E113928AE85C}" dt="2021-03-15T19:12:30.750" v="95" actId="2696"/>
        <pc:sldMkLst>
          <pc:docMk/>
          <pc:sldMk cId="2700604677" sldId="324"/>
        </pc:sldMkLst>
      </pc:sldChg>
      <pc:sldChg chg="add">
        <pc:chgData name="Shivers, Stephen" userId="562059a4-d9bf-4414-8cdf-b57227ac0d79" providerId="ADAL" clId="{405D154B-CB5F-408F-B943-E113928AE85C}" dt="2021-03-23T21:03:06.769" v="138"/>
        <pc:sldMkLst>
          <pc:docMk/>
          <pc:sldMk cId="2186867836" sldId="3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EDE49-30CA-4F9D-AD98-4252E4E92C7C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9D6CC-0EAF-4055-9578-505F21940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8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1EA8-6B27-4F70-8DC4-08D9122E7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DDA6B-4BA1-4744-9CC0-0F5A18665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FF74-2BDB-44A2-92F0-892A3D62D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04AD5-897E-42A5-AEEB-ABB5FA92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87FD3-FA83-4A6C-AB05-227E5285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1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1716-B005-4D04-B8AF-35A1BAEA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14419-31A8-4D98-BF68-C0409A1C9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B0F2B-F3DD-4DFA-BB35-7BF786D6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20592-B3DE-4559-9BC3-1A63AD9D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96459-F06B-4313-9BE0-C20986A8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5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A76F75-2AF3-4DB8-9AF3-B1E1A2C1EB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4F96B-2096-4ADA-A1F4-9125A739B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2C7B3-7120-4D56-BF3E-04467175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42BB-DBB2-4FEC-9C62-B2D80982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09DC2-CA9D-4F4C-89E8-B8C091B0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5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AB11-EFFC-42BE-8612-B1C1AA2E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F6F0-2632-45BF-BE34-8667CBADD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9687E-4647-41D5-BAAD-326E929C2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AE345-4ED4-4FDD-BB04-79FB3B2CB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1ADF-BB06-4A7F-BBEA-AD207A61C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2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51E9-3B75-414D-BCF7-FA50EAE6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95AA5-E817-43A0-B0D4-2BCA544FA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D15B9-2CEE-4F15-9BC0-13083B3AF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5A9C-3DC0-4C33-8641-E213F7A2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C6A06-0C05-410C-BA31-F22640C1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2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B651-56DC-4739-8DC1-CE7B3814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F7DC6-BF0E-4982-B978-5A0303920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2F7FC-B3B2-4C2D-A5C2-A6CE17B24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D836B-ED94-48FA-9496-1A920B07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20E8A-6A55-466E-85B7-B57FC227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D011C-A9C8-4190-A1B7-14DA84B4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2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028E-B24F-4873-92BC-69790780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F5072-2320-4297-8ABE-6D56FF61B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B9289-50F2-4261-8469-FD0EDBBD5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A0781-2DA3-47FE-993F-03A5688E0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45B9F7-FBE1-437C-BCE7-B8FE891E3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C77C2C-923A-4178-B6B9-FD33D0C1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2EFF4-C711-41B8-AA68-946CC101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56F2D-3DEC-4469-9787-26525F87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8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6540-2475-48B6-9D48-4E07F765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73D8F-C1A8-4359-B6AE-9D8CDE84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AAC9C-4FC1-40FF-B50F-C1AB9622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AFD9B-0AA9-481B-BAE0-AA3F2C64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2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B7579-90FD-489B-95D9-226B5F67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5F11C8-51C5-49A9-8BCB-D207950B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34D29-D727-4672-97E6-CD9029E6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9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FE4A-5FEE-4A03-A535-3428306D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BD7B-0566-4216-917D-E939D5EEB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E5EF3-F4D6-46A2-B312-C5B4A3DA9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8D48E-C2E8-4E58-A69E-4CD5F734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3F12-D750-4645-BBC5-C6A33375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86554-A591-4418-B4B4-48A9F692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5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87B8-9DB6-481C-8621-939512CC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E0AC22-FF6B-4B05-9971-1B6A808B7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98858-80AB-4900-80A0-49BEF6FF0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05DCC-4AA9-44AD-917F-EA1C565B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D073C-3A17-442B-AA22-1BE1CA94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CB72F-ADB6-421C-88C2-3EF4AC5C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5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0C5475-7CC6-4FBF-8F0F-E93C59A3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90DB2-53DA-48C0-AD3B-114BCA514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3CF29-1F41-4AE1-B794-ADE481944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96C02-7CB4-40F6-9037-3676F5980A8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B58DF-6D54-403F-8071-34CC31046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F8ABF-9294-49B9-8B10-8C7865B2D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3CC22-CC2B-4E74-9F69-FE88386AD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1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8565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Temporal Dynamics of Cyanobacteria Blooms in Three Rhode Island Ponds</a:t>
            </a:r>
            <a:br>
              <a:rPr lang="en-US" dirty="0"/>
            </a:b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61607"/>
            <a:ext cx="9144000" cy="207955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Stephen D. Shivers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Betty J. Kreakie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aseline="300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Jeffrey W. Hollister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,Sophie Fournier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, and W. Bryan Milstead</a:t>
            </a:r>
            <a:r>
              <a:rPr lang="en-US" baseline="30000" dirty="0">
                <a:solidFill>
                  <a:schemeClr val="bg1"/>
                </a:solidFill>
              </a:rPr>
              <a:t>3</a:t>
            </a:r>
          </a:p>
          <a:p>
            <a:r>
              <a:rPr lang="en-US" sz="1900" baseline="30000" dirty="0">
                <a:solidFill>
                  <a:schemeClr val="bg1"/>
                </a:solidFill>
              </a:rPr>
              <a:t>1</a:t>
            </a:r>
            <a:r>
              <a:rPr lang="en-US" sz="1900" dirty="0">
                <a:solidFill>
                  <a:schemeClr val="bg1"/>
                </a:solidFill>
              </a:rPr>
              <a:t>EPA Atlantic Coastal Environmental Sciences Division</a:t>
            </a:r>
          </a:p>
          <a:p>
            <a:r>
              <a:rPr lang="en-US" sz="1900" baseline="30000" dirty="0">
                <a:solidFill>
                  <a:schemeClr val="bg1"/>
                </a:solidFill>
              </a:rPr>
              <a:t>2</a:t>
            </a:r>
            <a:r>
              <a:rPr lang="en-US" sz="1900" dirty="0">
                <a:solidFill>
                  <a:schemeClr val="bg1"/>
                </a:solidFill>
              </a:rPr>
              <a:t>ORISE EPA Atlantic Coastal Environmental Sciences Division</a:t>
            </a:r>
          </a:p>
          <a:p>
            <a:r>
              <a:rPr lang="en-US" sz="1900" baseline="30000" dirty="0">
                <a:solidFill>
                  <a:schemeClr val="bg1"/>
                </a:solidFill>
              </a:rPr>
              <a:t>3</a:t>
            </a:r>
            <a:r>
              <a:rPr lang="en-US" sz="1900" dirty="0">
                <a:solidFill>
                  <a:schemeClr val="bg1"/>
                </a:solidFill>
              </a:rPr>
              <a:t>EPA Atlantic Coastal Environmental Sciences Division (emeritus)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12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National Monitoring Conference April 22, 2021</a:t>
            </a:r>
          </a:p>
        </p:txBody>
      </p:sp>
    </p:spTree>
    <p:extLst>
      <p:ext uri="{BB962C8B-B14F-4D97-AF65-F5344CB8AC3E}">
        <p14:creationId xmlns:p14="http://schemas.microsoft.com/office/powerpoint/2010/main" val="19542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 – Frequency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9854" y="2970000"/>
            <a:ext cx="5857672" cy="3985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Weekly or 2X weekly</a:t>
            </a:r>
          </a:p>
          <a:p>
            <a:r>
              <a:rPr lang="en-US" dirty="0"/>
              <a:t>June - November</a:t>
            </a:r>
          </a:p>
          <a:p>
            <a:r>
              <a:rPr lang="en-US" dirty="0"/>
              <a:t>~35 sampling trips per pond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64C923-A6CC-4800-AC5E-B8708C558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7169" y="1783976"/>
            <a:ext cx="5974976" cy="448123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04193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 – Chlorophyll 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047" y="1413472"/>
            <a:ext cx="7912728" cy="4945455"/>
          </a:xfrm>
        </p:spPr>
      </p:pic>
    </p:spTree>
    <p:extLst>
      <p:ext uri="{BB962C8B-B14F-4D97-AF65-F5344CB8AC3E}">
        <p14:creationId xmlns:p14="http://schemas.microsoft.com/office/powerpoint/2010/main" val="2194247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 – Phycocyanin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4022" y="1325880"/>
            <a:ext cx="8193022" cy="5120639"/>
          </a:xfrm>
        </p:spPr>
      </p:pic>
    </p:spTree>
    <p:extLst>
      <p:ext uri="{BB962C8B-B14F-4D97-AF65-F5344CB8AC3E}">
        <p14:creationId xmlns:p14="http://schemas.microsoft.com/office/powerpoint/2010/main" val="375561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Water Clarity – Mashapaug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B009A49F-73A5-4EB1-8A85-FF75E618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8139" y="1981609"/>
            <a:ext cx="5397925" cy="404844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tree next to a body of water&#10;&#10;Description automatically generated">
            <a:extLst>
              <a:ext uri="{FF2B5EF4-FFF2-40B4-BE49-F238E27FC236}">
                <a16:creationId xmlns:a16="http://schemas.microsoft.com/office/drawing/2014/main" id="{D337EB81-54A6-405C-9A8C-F2FA985AB6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37" y="1974813"/>
            <a:ext cx="5413248" cy="405993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7B3D6-0B3A-4B95-A80C-FC7DF1806DE1}"/>
              </a:ext>
            </a:extLst>
          </p:cNvPr>
          <p:cNvSpPr txBox="1"/>
          <p:nvPr/>
        </p:nvSpPr>
        <p:spPr>
          <a:xfrm>
            <a:off x="308140" y="1373658"/>
            <a:ext cx="539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32289-4A5F-4B13-B1E6-8098335D7C58}"/>
              </a:ext>
            </a:extLst>
          </p:cNvPr>
          <p:cNvSpPr txBox="1"/>
          <p:nvPr/>
        </p:nvSpPr>
        <p:spPr>
          <a:xfrm>
            <a:off x="6485936" y="1373658"/>
            <a:ext cx="539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77585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 – Chl a and Temperature z-scores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2009" y="1413154"/>
            <a:ext cx="7912731" cy="494545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0CE9D-2124-4818-A520-0808C39A6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7679" y="3599803"/>
            <a:ext cx="637125" cy="6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03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 – Chl a and Dissolved O</a:t>
            </a:r>
            <a:r>
              <a:rPr lang="en-US" baseline="-25000" dirty="0"/>
              <a:t>2</a:t>
            </a:r>
            <a:r>
              <a:rPr lang="en-US" dirty="0"/>
              <a:t> z-scores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2009" y="1413154"/>
            <a:ext cx="7912731" cy="49454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0CE9D-2124-4818-A520-0808C39A6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7679" y="3605698"/>
            <a:ext cx="577880" cy="5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6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 – Chl a and pH z-scores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2009" y="1413154"/>
            <a:ext cx="7912731" cy="49454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0CE9D-2124-4818-A520-0808C39A6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7679" y="3590985"/>
            <a:ext cx="577880" cy="58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27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 – Chl a and Turbidity z-scores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2009" y="1413154"/>
            <a:ext cx="7912731" cy="4945457"/>
          </a:xfrm>
        </p:spPr>
      </p:pic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A490CE9D-2124-4818-A520-0808C39A6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679" y="3571541"/>
            <a:ext cx="577880" cy="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67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Preliminary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195" y="2626468"/>
            <a:ext cx="10515600" cy="3569950"/>
          </a:xfrm>
        </p:spPr>
        <p:txBody>
          <a:bodyPr/>
          <a:lstStyle/>
          <a:p>
            <a:r>
              <a:rPr lang="en-US" dirty="0"/>
              <a:t>There were interannual differences in blooms in both Mashapaug and Warwick ponds</a:t>
            </a:r>
          </a:p>
          <a:p>
            <a:r>
              <a:rPr lang="en-US" dirty="0"/>
              <a:t>Bloom indicators can change on a short time scale, possibly driven by temperature</a:t>
            </a:r>
          </a:p>
          <a:p>
            <a:r>
              <a:rPr lang="en-US" dirty="0"/>
              <a:t>More frequent sampling needed!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4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807" y="2538688"/>
            <a:ext cx="8028964" cy="2880599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goals</a:t>
            </a:r>
          </a:p>
          <a:p>
            <a:r>
              <a:rPr lang="en-US" dirty="0"/>
              <a:t>Study ponds/methods</a:t>
            </a:r>
          </a:p>
          <a:p>
            <a:r>
              <a:rPr lang="en-US" dirty="0"/>
              <a:t>Results from 2018-2019</a:t>
            </a:r>
          </a:p>
          <a:p>
            <a:r>
              <a:rPr lang="en-US" dirty="0"/>
              <a:t>Preliminary conclusions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1820"/>
            <a:ext cx="5387439" cy="34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0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Cyanobacteria and </a:t>
            </a:r>
            <a:r>
              <a:rPr lang="en-US" dirty="0" err="1"/>
              <a:t>cHABs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807" y="2538689"/>
            <a:ext cx="6527334" cy="26205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form dense blooms when conditions (e.g. high nutrients) are appropriate</a:t>
            </a:r>
          </a:p>
          <a:p>
            <a:r>
              <a:rPr lang="en-US" dirty="0"/>
              <a:t>Certain species produce toxins</a:t>
            </a:r>
          </a:p>
          <a:p>
            <a:r>
              <a:rPr lang="en-US" dirty="0"/>
              <a:t>Depletes O</a:t>
            </a:r>
            <a:r>
              <a:rPr lang="en-US" baseline="-25000" dirty="0"/>
              <a:t>2</a:t>
            </a:r>
            <a:r>
              <a:rPr lang="en-US" dirty="0"/>
              <a:t> upon collapse</a:t>
            </a:r>
          </a:p>
          <a:p>
            <a:r>
              <a:rPr lang="en-US" dirty="0"/>
              <a:t>Bloom frequency/severity increasing</a:t>
            </a:r>
          </a:p>
          <a:p>
            <a:r>
              <a:rPr lang="en-US" dirty="0"/>
              <a:t>Consequences of HABs can be costly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C279284-5030-4995-A0B5-7748672F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066" y="2261854"/>
            <a:ext cx="4977468" cy="3031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C3C7F5-5A4A-4897-9128-BB48ED1503DE}"/>
              </a:ext>
            </a:extLst>
          </p:cNvPr>
          <p:cNvSpPr txBox="1"/>
          <p:nvPr/>
        </p:nvSpPr>
        <p:spPr>
          <a:xfrm>
            <a:off x="6809066" y="5292910"/>
            <a:ext cx="1305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55401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31299"/>
            <a:ext cx="10224052" cy="3153883"/>
          </a:xfrm>
        </p:spPr>
        <p:txBody>
          <a:bodyPr>
            <a:normAutofit fontScale="92500"/>
          </a:bodyPr>
          <a:lstStyle/>
          <a:p>
            <a:pPr lvl="0"/>
            <a:r>
              <a:rPr lang="en-US" sz="3000" dirty="0"/>
              <a:t>How do cyanobacteria blooms change over time and across a lake?</a:t>
            </a:r>
          </a:p>
          <a:p>
            <a:pPr lvl="0"/>
            <a:r>
              <a:rPr lang="en-US" sz="3000" dirty="0"/>
              <a:t>How does the production of cyanotoxins change over space and time?</a:t>
            </a:r>
          </a:p>
          <a:p>
            <a:pPr lvl="0"/>
            <a:r>
              <a:rPr lang="en-US" sz="3000" dirty="0"/>
              <a:t>What is driving the changes in cyanobacteria?</a:t>
            </a:r>
          </a:p>
          <a:p>
            <a:pPr lvl="1"/>
            <a:r>
              <a:rPr lang="en-US" sz="2600" dirty="0"/>
              <a:t>Temperature?</a:t>
            </a:r>
          </a:p>
          <a:p>
            <a:pPr lvl="1"/>
            <a:r>
              <a:rPr lang="en-US" sz="2600" dirty="0"/>
              <a:t>Nutrients?</a:t>
            </a:r>
          </a:p>
          <a:p>
            <a:pPr lvl="1"/>
            <a:r>
              <a:rPr lang="en-US" sz="2600" dirty="0"/>
              <a:t>Ecological communities?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Study Ponds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77" y="1577402"/>
            <a:ext cx="8973645" cy="4755942"/>
          </a:xfr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FDCFFCD7-0844-4324-BBBC-6990EDFF7816}"/>
              </a:ext>
            </a:extLst>
          </p:cNvPr>
          <p:cNvSpPr/>
          <p:nvPr/>
        </p:nvSpPr>
        <p:spPr>
          <a:xfrm>
            <a:off x="4946755" y="2735705"/>
            <a:ext cx="232347" cy="23984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0819BB0-BF13-4DB2-9010-9ADCACAB6FE3}"/>
              </a:ext>
            </a:extLst>
          </p:cNvPr>
          <p:cNvSpPr/>
          <p:nvPr/>
        </p:nvSpPr>
        <p:spPr>
          <a:xfrm>
            <a:off x="5166610" y="3260357"/>
            <a:ext cx="232347" cy="23984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75FEA53-01FE-4046-9109-D86F259746EA}"/>
              </a:ext>
            </a:extLst>
          </p:cNvPr>
          <p:cNvSpPr/>
          <p:nvPr/>
        </p:nvSpPr>
        <p:spPr>
          <a:xfrm>
            <a:off x="4713160" y="5160676"/>
            <a:ext cx="232347" cy="23984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4E3CD62D-6132-426A-B9E9-FFC075730F7C}"/>
              </a:ext>
            </a:extLst>
          </p:cNvPr>
          <p:cNvSpPr/>
          <p:nvPr/>
        </p:nvSpPr>
        <p:spPr>
          <a:xfrm>
            <a:off x="5608816" y="5024200"/>
            <a:ext cx="232347" cy="23984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CDD8A-6070-483D-AC5F-A74021FBE80B}"/>
              </a:ext>
            </a:extLst>
          </p:cNvPr>
          <p:cNvSpPr txBox="1"/>
          <p:nvPr/>
        </p:nvSpPr>
        <p:spPr>
          <a:xfrm>
            <a:off x="5282783" y="2712722"/>
            <a:ext cx="14478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Mashapaug</a:t>
            </a:r>
            <a:r>
              <a:rPr lang="en-US" sz="1400" dirty="0"/>
              <a:t> Pond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322CF-711D-49E4-A1FD-8EC893A796E0}"/>
              </a:ext>
            </a:extLst>
          </p:cNvPr>
          <p:cNvSpPr txBox="1"/>
          <p:nvPr/>
        </p:nvSpPr>
        <p:spPr>
          <a:xfrm>
            <a:off x="3787512" y="3252858"/>
            <a:ext cx="12341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Warwick Pond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91609-D3C7-4DEC-A34A-B47F9DB8AEC1}"/>
              </a:ext>
            </a:extLst>
          </p:cNvPr>
          <p:cNvSpPr txBox="1"/>
          <p:nvPr/>
        </p:nvSpPr>
        <p:spPr>
          <a:xfrm>
            <a:off x="3462111" y="5126708"/>
            <a:ext cx="1175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Yawgoo Pond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87795-DB9F-472A-B9E8-3F45724B8CC3}"/>
              </a:ext>
            </a:extLst>
          </p:cNvPr>
          <p:cNvSpPr txBox="1"/>
          <p:nvPr/>
        </p:nvSpPr>
        <p:spPr>
          <a:xfrm>
            <a:off x="5868536" y="5009213"/>
            <a:ext cx="4823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EPA</a:t>
            </a:r>
          </a:p>
        </p:txBody>
      </p:sp>
    </p:spTree>
    <p:extLst>
      <p:ext uri="{BB962C8B-B14F-4D97-AF65-F5344CB8AC3E}">
        <p14:creationId xmlns:p14="http://schemas.microsoft.com/office/powerpoint/2010/main" val="414127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48475" y="993506"/>
            <a:ext cx="4786266" cy="823912"/>
          </a:xfrm>
        </p:spPr>
        <p:txBody>
          <a:bodyPr/>
          <a:lstStyle/>
          <a:p>
            <a:pPr algn="ctr"/>
            <a:r>
              <a:rPr lang="en-US" dirty="0"/>
              <a:t>Warwick Pond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41" y="1757837"/>
            <a:ext cx="5720995" cy="4420768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Study Ponds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00AA99F-42B4-4E95-B4C0-0F5BA43CA995}"/>
              </a:ext>
            </a:extLst>
          </p:cNvPr>
          <p:cNvSpPr txBox="1">
            <a:spLocks/>
          </p:cNvSpPr>
          <p:nvPr/>
        </p:nvSpPr>
        <p:spPr>
          <a:xfrm>
            <a:off x="362967" y="928998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4823F5C-8CD4-4F59-BEBB-D44D0DFB0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993506"/>
            <a:ext cx="4791075" cy="823912"/>
          </a:xfrm>
        </p:spPr>
        <p:txBody>
          <a:bodyPr/>
          <a:lstStyle/>
          <a:p>
            <a:pPr algn="ctr"/>
            <a:r>
              <a:rPr lang="en-US" dirty="0" err="1"/>
              <a:t>Mashapaug</a:t>
            </a:r>
            <a:r>
              <a:rPr lang="en-US" dirty="0"/>
              <a:t> Pond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E7684C35-6018-4937-95DB-C741538ED1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29" y="1752910"/>
            <a:ext cx="5727371" cy="4425695"/>
          </a:xfrm>
        </p:spPr>
      </p:pic>
    </p:spTree>
    <p:extLst>
      <p:ext uri="{BB962C8B-B14F-4D97-AF65-F5344CB8AC3E}">
        <p14:creationId xmlns:p14="http://schemas.microsoft.com/office/powerpoint/2010/main" val="26267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Study Ponds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DC6BB0-9989-4C08-AD45-7004A231CC16}"/>
              </a:ext>
            </a:extLst>
          </p:cNvPr>
          <p:cNvSpPr/>
          <p:nvPr/>
        </p:nvSpPr>
        <p:spPr>
          <a:xfrm>
            <a:off x="3714750" y="1474684"/>
            <a:ext cx="474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Yawgoo Pond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C25477-16E7-4FA5-B693-FA86EAEDD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76" y="2005571"/>
            <a:ext cx="5720995" cy="44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3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 – Littoral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691" y="1690688"/>
            <a:ext cx="5875654" cy="4476648"/>
          </a:xfrm>
        </p:spPr>
        <p:txBody>
          <a:bodyPr>
            <a:normAutofit/>
          </a:bodyPr>
          <a:lstStyle/>
          <a:p>
            <a:r>
              <a:rPr lang="en-US" dirty="0"/>
              <a:t>Physical parameters (temperature, DO, pH, conductivity) measured with a YSI </a:t>
            </a:r>
            <a:r>
              <a:rPr lang="en-US" dirty="0" err="1"/>
              <a:t>sonde</a:t>
            </a:r>
            <a:r>
              <a:rPr lang="en-US" dirty="0"/>
              <a:t> at 0, 1, and 2 m</a:t>
            </a:r>
          </a:p>
          <a:p>
            <a:r>
              <a:rPr lang="en-US" dirty="0" err="1"/>
              <a:t>Secchi</a:t>
            </a:r>
            <a:r>
              <a:rPr lang="en-US" dirty="0"/>
              <a:t> depth</a:t>
            </a:r>
          </a:p>
          <a:p>
            <a:r>
              <a:rPr lang="en-US" dirty="0"/>
              <a:t>2 m integrated water samples collected</a:t>
            </a:r>
          </a:p>
          <a:p>
            <a:r>
              <a:rPr lang="en-US" dirty="0"/>
              <a:t>Water samples analyzed for chlorophyll </a:t>
            </a:r>
            <a:r>
              <a:rPr lang="en-US" i="1" dirty="0"/>
              <a:t>a, </a:t>
            </a:r>
            <a:r>
              <a:rPr lang="en-US" dirty="0"/>
              <a:t>phycocyanin, turbidity, and microcystin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51" y="1768509"/>
            <a:ext cx="5281443" cy="3961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63D4F1-A0F2-42F6-9DD0-35227B1A5E11}"/>
              </a:ext>
            </a:extLst>
          </p:cNvPr>
          <p:cNvSpPr txBox="1"/>
          <p:nvPr/>
        </p:nvSpPr>
        <p:spPr>
          <a:xfrm>
            <a:off x="3797146" y="1647415"/>
            <a:ext cx="2026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76E07-4C97-40A8-BB1D-136B0C6973E6}"/>
              </a:ext>
            </a:extLst>
          </p:cNvPr>
          <p:cNvSpPr txBox="1"/>
          <p:nvPr/>
        </p:nvSpPr>
        <p:spPr>
          <a:xfrm>
            <a:off x="735291" y="4716766"/>
            <a:ext cx="2068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chlorophyll </a:t>
            </a:r>
            <a:r>
              <a:rPr lang="en-US" sz="2800" i="1" dirty="0">
                <a:solidFill>
                  <a:srgbClr val="FF0000"/>
                </a:solidFill>
              </a:rPr>
              <a:t>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720C37-480D-40C0-88D2-3D7F833E109B}"/>
              </a:ext>
            </a:extLst>
          </p:cNvPr>
          <p:cNvSpPr txBox="1"/>
          <p:nvPr/>
        </p:nvSpPr>
        <p:spPr>
          <a:xfrm>
            <a:off x="2770094" y="4716734"/>
            <a:ext cx="1992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phycocyanin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9D341-AA8D-4C56-8E05-8AC6FB541B66}"/>
              </a:ext>
            </a:extLst>
          </p:cNvPr>
          <p:cNvSpPr txBox="1"/>
          <p:nvPr/>
        </p:nvSpPr>
        <p:spPr>
          <a:xfrm>
            <a:off x="4729007" y="4708345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turbidity</a:t>
            </a:r>
          </a:p>
        </p:txBody>
      </p:sp>
    </p:spTree>
    <p:extLst>
      <p:ext uri="{BB962C8B-B14F-4D97-AF65-F5344CB8AC3E}">
        <p14:creationId xmlns:p14="http://schemas.microsoft.com/office/powerpoint/2010/main" val="85115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 – Deep Sites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0585" y="1966149"/>
            <a:ext cx="5857672" cy="39850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Depth profile of physical parameters (1 m increments)</a:t>
            </a:r>
          </a:p>
          <a:p>
            <a:r>
              <a:rPr lang="en-US" dirty="0" err="1"/>
              <a:t>Secchi</a:t>
            </a:r>
            <a:r>
              <a:rPr lang="en-US" dirty="0"/>
              <a:t> depth</a:t>
            </a:r>
          </a:p>
          <a:p>
            <a:r>
              <a:rPr lang="en-US" dirty="0"/>
              <a:t>2 m integrated water samples collected</a:t>
            </a:r>
          </a:p>
          <a:p>
            <a:r>
              <a:rPr lang="en-US" dirty="0"/>
              <a:t>Water samples analyzed for chlorophyll </a:t>
            </a:r>
            <a:r>
              <a:rPr lang="en-US" i="1" dirty="0"/>
              <a:t>a, </a:t>
            </a:r>
            <a:r>
              <a:rPr lang="en-US" dirty="0"/>
              <a:t>phycocyanin, turbidity, microcystin, and nutrients (NO</a:t>
            </a:r>
            <a:r>
              <a:rPr lang="en-US" baseline="-25000" dirty="0"/>
              <a:t>3</a:t>
            </a:r>
            <a:r>
              <a:rPr lang="en-US" dirty="0"/>
              <a:t>, PO</a:t>
            </a:r>
            <a:r>
              <a:rPr lang="en-US" baseline="-25000" dirty="0"/>
              <a:t>4</a:t>
            </a:r>
            <a:r>
              <a:rPr lang="en-US" dirty="0"/>
              <a:t>, NH</a:t>
            </a:r>
            <a:r>
              <a:rPr lang="en-US" baseline="-25000" dirty="0"/>
              <a:t>4</a:t>
            </a:r>
            <a:r>
              <a:rPr lang="en-US" dirty="0"/>
              <a:t>, TN, and TP) </a:t>
            </a:r>
          </a:p>
          <a:p>
            <a:r>
              <a:rPr lang="en-US" dirty="0"/>
              <a:t>5 m zooplankton tows (50 </a:t>
            </a:r>
            <a:r>
              <a:rPr lang="en-US" i="1" dirty="0"/>
              <a:t>u</a:t>
            </a:r>
            <a:r>
              <a:rPr lang="en-US" dirty="0"/>
              <a:t>m and 150 </a:t>
            </a:r>
            <a:r>
              <a:rPr lang="en-US" i="1" dirty="0"/>
              <a:t>u</a:t>
            </a:r>
            <a:r>
              <a:rPr lang="en-US" dirty="0"/>
              <a:t>m mesh)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62" y="1887548"/>
            <a:ext cx="5522975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4A490502BCE94B94B40D182DF629A7" ma:contentTypeVersion="10" ma:contentTypeDescription="Create a new document." ma:contentTypeScope="" ma:versionID="d7a386bd7795ce193d0b71b6f6a8290e">
  <xsd:schema xmlns:xsd="http://www.w3.org/2001/XMLSchema" xmlns:xs="http://www.w3.org/2001/XMLSchema" xmlns:p="http://schemas.microsoft.com/office/2006/metadata/properties" xmlns:ns1="http://schemas.microsoft.com/sharepoint/v3" xmlns:ns2="4ffa91fb-a0ff-4ac5-b2db-65c790d184a4" xmlns:ns3="http://schemas.microsoft.com/sharepoint.v3" xmlns:ns4="http://schemas.microsoft.com/sharepoint/v3/fields" xmlns:ns5="92953017-96f5-40cd-8d9e-826506a80b1b" targetNamespace="http://schemas.microsoft.com/office/2006/metadata/properties" ma:root="true" ma:fieldsID="4733214d1620d2c14705d1e6851811aa" ns1:_="" ns2:_="" ns3:_="" ns4:_="" ns5:_="">
    <xsd:import namespace="http://schemas.microsoft.com/sharepoint/v3"/>
    <xsd:import namespace="4ffa91fb-a0ff-4ac5-b2db-65c790d184a4"/>
    <xsd:import namespace="http://schemas.microsoft.com/sharepoint.v3"/>
    <xsd:import namespace="http://schemas.microsoft.com/sharepoint/v3/fields"/>
    <xsd:import namespace="92953017-96f5-40cd-8d9e-826506a80b1b"/>
    <xsd:element name="properties">
      <xsd:complexType>
        <xsd:sequence>
          <xsd:element name="documentManagement">
            <xsd:complexType>
              <xsd:all>
                <xsd:element ref="ns2:Document_x0020_Creation_x0020_Date" minOccurs="0"/>
                <xsd:element ref="ns2:Creator" minOccurs="0"/>
                <xsd:element ref="ns2:EPA_x0020_Office" minOccurs="0"/>
                <xsd:element ref="ns2:Record" minOccurs="0"/>
                <xsd:element ref="ns3:CategoryDescription" minOccurs="0"/>
                <xsd:element ref="ns2:Identifier" minOccurs="0"/>
                <xsd:element ref="ns2:EPA_x0020_Contributor" minOccurs="0"/>
                <xsd:element ref="ns2:External_x0020_Contributor" minOccurs="0"/>
                <xsd:element ref="ns4:_Coverage" minOccurs="0"/>
                <xsd:element ref="ns2:EPA_x0020_Related_x0020_Documents" minOccurs="0"/>
                <xsd:element ref="ns4:_Source" minOccurs="0"/>
                <xsd:element ref="ns2:Rights" minOccurs="0"/>
                <xsd:element ref="ns1:Language" minOccurs="0"/>
                <xsd:element ref="ns2:j747ac98061d40f0aa7bd47e1db5675d" minOccurs="0"/>
                <xsd:element ref="ns2:TaxKeywordTaxHTField" minOccurs="0"/>
                <xsd:element ref="ns2:TaxCatchAllLabel" minOccurs="0"/>
                <xsd:element ref="ns2:TaxCatchAll" minOccurs="0"/>
                <xsd:element ref="ns5:MediaServiceMetadata" minOccurs="0"/>
                <xsd:element ref="ns5:MediaServiceFastMetadata" minOccurs="0"/>
                <xsd:element ref="ns5:MediaServiceDateTaken" minOccurs="0"/>
                <xsd:element ref="ns5:MediaServiceAutoTags" minOccurs="0"/>
                <xsd:element ref="ns5:MediaServiceLocation" minOccurs="0"/>
                <xsd:element ref="ns5:MediaServiceGenerationTime" minOccurs="0"/>
                <xsd:element ref="ns5:MediaServiceEventHashCode" minOccurs="0"/>
                <xsd:element ref="ns5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17" nillable="true" ma:displayName="Language" ma:default="English" ma:description="Select the document language from the drop down.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a91fb-a0ff-4ac5-b2db-65c790d184a4" elementFormDefault="qualified">
    <xsd:import namespace="http://schemas.microsoft.com/office/2006/documentManagement/types"/>
    <xsd:import namespace="http://schemas.microsoft.com/office/infopath/2007/PartnerControls"/>
    <xsd:element name="Document_x0020_Creation_x0020_Date" ma:index="2" nillable="true" ma:displayName="Document Date" ma:default="[today]" ma:description="Enter the date this document was last modified. The upload date has been entered by default." ma:format="DateOnly" ma:internalName="Document_x0020_Creation_x0020_Date" ma:readOnly="false">
      <xsd:simpleType>
        <xsd:restriction base="dms:DateTime"/>
      </xsd:simpleType>
    </xsd:element>
    <xsd:element name="Creator" ma:index="3" nillable="true" ma:displayName="Creator" ma:description="Enter the person primarily responsible for the document. The name of the person uploading the document has been entered by default." ma:list="UserInfo" ma:SharePointGroup="0" ma:internalName="Crea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PA_x0020_Office" ma:index="4" nillable="true" ma:displayName="EPA Office" ma:description="Enter the EPA organization primarily responsible for the document. The office of the person uploading the document has been entered by default." ma:internalName="EPA_x0020_Office" ma:readOnly="false">
      <xsd:simpleType>
        <xsd:restriction base="dms:Text">
          <xsd:maxLength value="255"/>
        </xsd:restriction>
      </xsd:simpleType>
    </xsd:element>
    <xsd:element name="Record" ma:index="5" nillable="true" ma:displayName="Record" ma:default="Shared" ma:description="For documents that provide evidence of EPA decisions and actions, select &quot;Shared&quot; (open access) or &quot;Private&quot; (restricted access)." ma:format="Dropdown" ma:internalName="Record">
      <xsd:simpleType>
        <xsd:restriction base="dms:Choice">
          <xsd:enumeration value="None"/>
          <xsd:enumeration value="Shared"/>
          <xsd:enumeration value="Private"/>
        </xsd:restriction>
      </xsd:simpleType>
    </xsd:element>
    <xsd:element name="Identifier" ma:index="9" nillable="true" ma:displayName="Identifier" ma:description="Enter all EPA identification numbers applicable to this document, one on each line." ma:internalName="Identifier" ma:readOnly="false">
      <xsd:simpleType>
        <xsd:restriction base="dms:Note">
          <xsd:maxLength value="255"/>
        </xsd:restriction>
      </xsd:simpleType>
    </xsd:element>
    <xsd:element name="EPA_x0020_Contributor" ma:index="11" nillable="true" ma:displayName="EPA Contributor" ma:description="Enter an EPA person who contributed to the creation of the document but is not the primary author." ma:list="UserInfo" ma:SharePointGroup="0" ma:internalName="EPA_x0020_Contribu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Contributor" ma:index="12" nillable="true" ma:displayName="External Contributor" ma:description="Enter a non-EPA person who contributed to the creation of the document but is not the primary author." ma:internalName="External_x0020_Contributor" ma:readOnly="false">
      <xsd:simpleType>
        <xsd:restriction base="dms:Note">
          <xsd:maxLength value="255"/>
        </xsd:restriction>
      </xsd:simpleType>
    </xsd:element>
    <xsd:element name="EPA_x0020_Related_x0020_Documents" ma:index="14" nillable="true" ma:displayName="Other Related Documents" ma:description="Enter any related document." ma:internalName="EPA_x0020_Related_x0020_Documents" ma:readOnly="false">
      <xsd:simpleType>
        <xsd:restriction base="dms:Note">
          <xsd:maxLength value="255"/>
        </xsd:restriction>
      </xsd:simpleType>
    </xsd:element>
    <xsd:element name="Rights" ma:index="16" nillable="true" ma:displayName="Rights" ma:description="Enter information about intellectual property rights held over the document (e.g. copyright, patent, trademark)." ma:internalName="Rights" ma:readOnly="false">
      <xsd:simpleType>
        <xsd:restriction base="dms:Note">
          <xsd:maxLength value="255"/>
        </xsd:restriction>
      </xsd:simpleType>
    </xsd:element>
    <xsd:element name="j747ac98061d40f0aa7bd47e1db5675d" ma:index="19" nillable="true" ma:taxonomy="true" ma:internalName="j747ac98061d40f0aa7bd47e1db5675d" ma:taxonomyFieldName="Document_x0020_Type" ma:displayName="Document Type" ma:readOnly="false" ma:default="" ma:fieldId="{3747ac98-061d-40f0-aa7b-d47e1db5675d}" ma:sspId="29f62856-1543-49d4-a736-4569d363f533" ma:termSetId="e06cd6a9-a175-4da0-81cb-8dba7aa394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KeywordTaxHTField" ma:index="21" nillable="true" ma:taxonomy="true" ma:internalName="TaxKeywordTaxHTField" ma:taxonomyFieldName="TaxKeyword" ma:displayName="Enterprise Keywords" ma:readOnly="false" ma:fieldId="{23f27201-bee3-471e-b2e7-b64fd8b7ca38}" ma:taxonomyMulti="true" ma:sspId="29f62856-1543-49d4-a736-4569d363f53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Label" ma:index="23" nillable="true" ma:displayName="Taxonomy Catch All Column1" ma:hidden="true" ma:list="{01093599-154e-400e-9ae0-700e52867f82}" ma:internalName="TaxCatchAllLabel" ma:readOnly="true" ma:showField="CatchAllDataLabel" ma:web="9fc000db-11b0-40bf-9452-f6a3041727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4" nillable="true" ma:displayName="Taxonomy Catch All Column" ma:hidden="true" ma:list="{01093599-154e-400e-9ae0-700e52867f82}" ma:internalName="TaxCatchAll" ma:showField="CatchAllData" ma:web="9fc000db-11b0-40bf-9452-f6a3041727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description="Enter a brief description." ma:internalName="CategoryDescription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verage" ma:index="13" nillable="true" ma:displayName="Coverage" ma:description="Enter the geographic location, jurisdiction, or time period for which the document is relevant." ma:internalName="_Coverage" ma:readOnly="false">
      <xsd:simpleType>
        <xsd:restriction base="dms:Text">
          <xsd:maxLength value="255"/>
        </xsd:restriction>
      </xsd:simpleType>
    </xsd:element>
    <xsd:element name="_Source" ma:index="15" nillable="true" ma:displayName="Source" ma:description="Enter a source from which the document is derived." ma:internalName="_Source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53017-96f5-40cd-8d9e-826506a80b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3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31" nillable="true" ma:displayName="Tags" ma:internalName="MediaServiceAutoTags" ma:readOnly="true">
      <xsd:simpleType>
        <xsd:restriction base="dms:Text"/>
      </xsd:simpleType>
    </xsd:element>
    <xsd:element name="MediaServiceLocation" ma:index="32" nillable="true" ma:displayName="Location" ma:internalName="MediaServiceLocatio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3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29f62856-1543-49d4-a736-4569d363f533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Coverage xmlns="http://schemas.microsoft.com/sharepoint/v3/fields" xsi:nil="true"/>
    <Record xmlns="4ffa91fb-a0ff-4ac5-b2db-65c790d184a4">Shared</Record>
    <EPA_x0020_Office xmlns="4ffa91fb-a0ff-4ac5-b2db-65c790d184a4" xsi:nil="true"/>
    <Document_x0020_Creation_x0020_Date xmlns="4ffa91fb-a0ff-4ac5-b2db-65c790d184a4">2021-03-24T11:30:13+00:00</Document_x0020_Creation_x0020_Date>
    <EPA_x0020_Related_x0020_Documents xmlns="4ffa91fb-a0ff-4ac5-b2db-65c790d184a4" xsi:nil="true"/>
    <j747ac98061d40f0aa7bd47e1db5675d xmlns="4ffa91fb-a0ff-4ac5-b2db-65c790d184a4">
      <Terms xmlns="http://schemas.microsoft.com/office/infopath/2007/PartnerControls"/>
    </j747ac98061d40f0aa7bd47e1db5675d>
    <CategoryDescription xmlns="http://schemas.microsoft.com/sharepoint.v3" xsi:nil="true"/>
    <_Source xmlns="http://schemas.microsoft.com/sharepoint/v3/fields" xsi:nil="true"/>
    <EPA_x0020_Contributor xmlns="4ffa91fb-a0ff-4ac5-b2db-65c790d184a4">
      <UserInfo>
        <DisplayName/>
        <AccountId xsi:nil="true"/>
        <AccountType/>
      </UserInfo>
    </EPA_x0020_Contributor>
    <TaxCatchAll xmlns="4ffa91fb-a0ff-4ac5-b2db-65c790d184a4"/>
    <TaxKeywordTaxHTField xmlns="4ffa91fb-a0ff-4ac5-b2db-65c790d184a4">
      <Terms xmlns="http://schemas.microsoft.com/office/infopath/2007/PartnerControls"/>
    </TaxKeywordTaxHTField>
    <Rights xmlns="4ffa91fb-a0ff-4ac5-b2db-65c790d184a4" xsi:nil="true"/>
    <External_x0020_Contributor xmlns="4ffa91fb-a0ff-4ac5-b2db-65c790d184a4" xsi:nil="true"/>
    <Identifier xmlns="4ffa91fb-a0ff-4ac5-b2db-65c790d184a4" xsi:nil="true"/>
    <Creator xmlns="4ffa91fb-a0ff-4ac5-b2db-65c790d184a4">
      <UserInfo>
        <DisplayName/>
        <AccountId xsi:nil="true"/>
        <AccountType/>
      </UserInfo>
    </Creator>
    <Language xmlns="http://schemas.microsoft.com/sharepoint/v3">English</Language>
  </documentManagement>
</p:properties>
</file>

<file path=customXml/itemProps1.xml><?xml version="1.0" encoding="utf-8"?>
<ds:datastoreItem xmlns:ds="http://schemas.openxmlformats.org/officeDocument/2006/customXml" ds:itemID="{F5A94615-011F-4002-AE5C-AD835D0BE2DF}"/>
</file>

<file path=customXml/itemProps2.xml><?xml version="1.0" encoding="utf-8"?>
<ds:datastoreItem xmlns:ds="http://schemas.openxmlformats.org/officeDocument/2006/customXml" ds:itemID="{4865E4A8-C544-4C8A-9F35-3A9475350EBE}"/>
</file>

<file path=customXml/itemProps3.xml><?xml version="1.0" encoding="utf-8"?>
<ds:datastoreItem xmlns:ds="http://schemas.openxmlformats.org/officeDocument/2006/customXml" ds:itemID="{F9DBA0AD-8484-4486-8FEC-52F732628974}"/>
</file>

<file path=customXml/itemProps4.xml><?xml version="1.0" encoding="utf-8"?>
<ds:datastoreItem xmlns:ds="http://schemas.openxmlformats.org/officeDocument/2006/customXml" ds:itemID="{60353906-902E-43A5-812A-C080028246DF}"/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385</Words>
  <Application>Microsoft Office PowerPoint</Application>
  <PresentationFormat>Widescreen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Temporal Dynamics of Cyanobacteria Blooms in Three Rhode Island Ponds </vt:lpstr>
      <vt:lpstr>Overview</vt:lpstr>
      <vt:lpstr>Cyanobacteria and cHABs</vt:lpstr>
      <vt:lpstr>Project Goals</vt:lpstr>
      <vt:lpstr>Study Ponds</vt:lpstr>
      <vt:lpstr>Study Ponds</vt:lpstr>
      <vt:lpstr>Study Ponds</vt:lpstr>
      <vt:lpstr>Methods – Littoral Sites</vt:lpstr>
      <vt:lpstr>Methods – Deep Sites</vt:lpstr>
      <vt:lpstr>Methods – Frequency</vt:lpstr>
      <vt:lpstr>Results – Chlorophyll a</vt:lpstr>
      <vt:lpstr>Results – Phycocyanin</vt:lpstr>
      <vt:lpstr>Water Clarity – Mashapaug</vt:lpstr>
      <vt:lpstr>Results – Chl a and Temperature z-scores</vt:lpstr>
      <vt:lpstr>Results – Chl a and Dissolved O2 z-scores</vt:lpstr>
      <vt:lpstr>Results – Chl a and pH z-scores</vt:lpstr>
      <vt:lpstr>Results – Chl a and Turbidity z-scores</vt:lpstr>
      <vt:lpstr>Preliminary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Shivers, Stephen</dc:creator>
  <cp:lastModifiedBy>Shivers, Stephen</cp:lastModifiedBy>
  <cp:revision>8</cp:revision>
  <dcterms:created xsi:type="dcterms:W3CDTF">2021-03-11T18:49:36Z</dcterms:created>
  <dcterms:modified xsi:type="dcterms:W3CDTF">2021-03-25T18:47:24Z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ContentTypeId">
    <vt:lpwstr>0x010100564A490502BCE94B94B40D182DF629A7</vt:lpwstr>
  </property>
</Properties>
</file>